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26"/>
      <p:bold r:id="rId127"/>
      <p:italic r:id="rId128"/>
      <p:boldItalic r:id="rId129"/>
    </p:embeddedFont>
    <p:embeddedFont>
      <p:font typeface="Coming Soon" panose="020B0604020202020204" charset="0"/>
      <p:regular r:id="rId130"/>
    </p:embeddedFont>
    <p:embeddedFont>
      <p:font typeface="Didact Gothic" panose="00000500000000000000" pitchFamily="2" charset="0"/>
      <p:regular r:id="rId1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font" Target="fonts/font3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font" Target="fonts/font1.fntdata"/><Relationship Id="rId13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font" Target="fonts/font2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font" Target="fonts/font5.fntdata"/><Relationship Id="rId13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font" Target="fonts/font6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60ea6b04e7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60ea6b04e7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260ea6b04e7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260ea6b04e7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260ea6b04e7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2" name="Google Shape;742;g260ea6b04e7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260ea6b04e7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9" name="Google Shape;749;g260ea6b04e7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260ea6b04e7_0_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260ea6b04e7_0_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1420ed4f62c_0_3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2" name="Google Shape;762;g1420ed4f62c_0_3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g1420ed4f62c_0_3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9" name="Google Shape;769;g1420ed4f62c_0_3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1420ed4f62c_0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6" name="Google Shape;776;g1420ed4f62c_0_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g1420ed4f62c_0_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3" name="Google Shape;783;g1420ed4f62c_0_3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1420ed4f62c_0_3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1420ed4f62c_0_3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g1420ed4f62c_0_3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7" name="Google Shape;797;g1420ed4f62c_0_3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60ea6b04e7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60ea6b04e7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g1420ed4f62c_0_3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g1420ed4f62c_0_3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1420ed4f62c_0_3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1" name="Google Shape;811;g1420ed4f62c_0_3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g1420ed4f62c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8" name="Google Shape;818;g1420ed4f62c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1420ed4f62c_0_4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1420ed4f62c_0_4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1420ed4f62c_0_4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2" name="Google Shape;832;g1420ed4f62c_0_4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1420ed4f62c_0_4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1420ed4f62c_0_4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g1420ed4f62c_0_4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6" name="Google Shape;846;g1420ed4f62c_0_4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g1420ed4f62c_0_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3" name="Google Shape;853;g1420ed4f62c_0_4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g1420ed4f62c_0_4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0" name="Google Shape;860;g1420ed4f62c_0_4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g1420ed4f62c_0_4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7" name="Google Shape;867;g1420ed4f62c_0_4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60ea6b04e7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60ea6b04e7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1420ed4f62c_0_4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4" name="Google Shape;874;g1420ed4f62c_0_4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420ed4f62c_0_5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420ed4f62c_0_5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g1420ed4f62c_0_5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8" name="Google Shape;888;g1420ed4f62c_0_5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g1420ed4f62c_0_5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5" name="Google Shape;895;g1420ed4f62c_0_5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60ea6b04e7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60ea6b04e7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60ea6b04e7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60ea6b04e7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60ea6b04e7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60ea6b04e7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60ea6b04e7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60ea6b04e7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60ea6b04e7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60ea6b04e7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420ed4f62c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420ed4f62c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60ea6b04e7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60ea6b04e7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f933d55f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ff933d55f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60ea6b04e7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60ea6b04e7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60ea6b04e7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60ea6b04e7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60ea6b04e7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60ea6b04e7_0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60ea6b04e7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60ea6b04e7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60ea6b04e7_0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60ea6b04e7_0_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60ea6b04e7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260ea6b04e7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60ea6b04e7_0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60ea6b04e7_0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60ea6b04e7_0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60ea6b04e7_0_2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60ea6b04e7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60ea6b04e7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60ea6b04e7_0_2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60ea6b04e7_0_2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60ea6b04e7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60ea6b04e7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60ea6b04e7_0_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60ea6b04e7_0_2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60ea6b04e7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260ea6b04e7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60ea6b04e7_0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60ea6b04e7_0_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9cb6f5d7b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29cb6f5d7b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60ea6b04e7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60ea6b04e7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60ea6b04e7_0_3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60ea6b04e7_0_3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60ea6b04e7_0_3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260ea6b04e7_0_3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60ea6b04e7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260ea6b04e7_0_3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260ea6b04e7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260ea6b04e7_0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60ea6b04e7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60ea6b04e7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60ea6b04e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60ea6b04e7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260ea6b04e7_0_5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260ea6b04e7_0_5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60ea6b04e7_0_3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260ea6b04e7_0_3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60ea6b04e7_0_3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260ea6b04e7_0_3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60ea6b04e7_0_5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260ea6b04e7_0_5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60ea6b04e7_0_3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260ea6b04e7_0_3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6dcd1e824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26dcd1e824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60ea6b04e7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260ea6b04e7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60ea6b04e7_0_3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260ea6b04e7_0_3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7c0d229a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27c0d229a4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260ea6b04e7_0_3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260ea6b04e7_0_3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60ea6b04e7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60ea6b04e7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60ea6b04e7_0_5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260ea6b04e7_0_5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60ea6b04e7_0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60ea6b04e7_0_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60ea6b04e7_0_5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260ea6b04e7_0_5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60ea6b04e7_0_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260ea6b04e7_0_3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60ea6b04e7_0_5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260ea6b04e7_0_5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60ea6b04e7_0_5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260ea6b04e7_0_5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260ea6b04e7_0_5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260ea6b04e7_0_5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260ea6b04e7_0_5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260ea6b04e7_0_5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260ea6b04e7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260ea6b04e7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60ea6b04e7_0_3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260ea6b04e7_0_3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60ea6b04e7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60ea6b04e7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260ea6b04e7_0_3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260ea6b04e7_0_3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60ea6b04e7_0_3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260ea6b04e7_0_3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60ea6b04e7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60ea6b04e7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60ea6b04e7_0_4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260ea6b04e7_0_4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260ea6b04e7_0_4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260ea6b04e7_0_4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260ea6b04e7_0_4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260ea6b04e7_0_4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260ea6b04e7_0_4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260ea6b04e7_0_4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75411d1d52_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275411d1d52_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60ea6b04e7_0_4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60ea6b04e7_0_4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260ea6b04e7_0_4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260ea6b04e7_0_4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60ea6b04e7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60ea6b04e7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260ea6b04e7_0_4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260ea6b04e7_0_4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260ea6b04e7_0_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260ea6b04e7_0_4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260ea6b04e7_0_4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260ea6b04e7_0_4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429ad4808f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2429ad4808f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60ea6b04e7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260ea6b04e7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60ea6b04e7_0_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260ea6b04e7_0_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60ea6b04e7_0_4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260ea6b04e7_0_4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260ea6b04e7_0_4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8" name="Google Shape;578;g260ea6b04e7_0_4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275411d1d52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5" name="Google Shape;585;g275411d1d52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275411d1d52_2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275411d1d52_2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60ea6b04e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60ea6b04e7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260ea6b04e7_0_4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Google Shape;599;g260ea6b04e7_0_4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260ea6b04e7_0_4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260ea6b04e7_0_4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260ea6b04e7_0_5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3" name="Google Shape;613;g260ea6b04e7_0_5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260ea6b04e7_0_5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260ea6b04e7_0_5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260ea6b04e7_0_5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260ea6b04e7_0_5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260ea6b04e7_0_5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4" name="Google Shape;634;g260ea6b04e7_0_5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g260ea6b04e7_0_5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1" name="Google Shape;641;g260ea6b04e7_0_5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260ea6b04e7_0_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8" name="Google Shape;648;g260ea6b04e7_0_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260ea6b04e7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260ea6b04e7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260ea6b04e7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260ea6b04e7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60ea6b04e7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60ea6b04e7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260ea6b04e7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8" name="Google Shape;668;g260ea6b04e7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260ea6b04e7_0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5" name="Google Shape;675;g260ea6b04e7_0_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260ea6b04e7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2" name="Google Shape;682;g260ea6b04e7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260ea6b04e7_0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260ea6b04e7_0_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260ea6b04e7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Google Shape;695;g260ea6b04e7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260ea6b04e7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" name="Google Shape;702;g260ea6b04e7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260ea6b04e7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8" name="Google Shape;708;g260ea6b04e7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260ea6b04e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5" name="Google Shape;715;g260ea6b04e7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260ea6b04e7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2" name="Google Shape;722;g260ea6b04e7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260ea6b04e7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8" name="Google Shape;728;g260ea6b04e7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dmcunningham@fcps.edu" TargetMode="External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3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3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3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3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3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3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3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registries/gl/guest-view/2O9I9PPINYI5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3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3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3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hz/wishlist/ls/254WK261VQJI?ref_=wl_shar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hz/wishlist/ls/215NX1SDY5VD5?ref=cm_sw_em_r_un_un_dQRdEVk4UAE5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hz/wishlist/ls/A71LL37WTL18?ref_=wl_share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hz/wishlist/ls/7ALQ854T77NJ?ref_=wl_share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hz/wishlist/ls/1B6ZKCJGN6JRZ?ref_=wl_share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Educational-Insights-2865-Wordical/dp/B00ATWSRGI/ref=sr_1_25?crid=2HT8EGMEWGQEK&amp;keywords=language+arts+games+5th+grade&amp;qid=1693143012&amp;sprefix=language+arts+games+5th+grade%2Caps%2C148&amp;sr=8-25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easisco@fcps.edu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secure-web.cisco.com/1xF6V-KBKxqI0nEB2CJPQVYynSECbbBe1ZjNCWblkXRKHsJTyiYGsJE-ZsdPdmwZZSqQ-Zl5gFERplCUhyGrv_or-MKyPmKdN540bw2B5Aifyyk7bwEtyOFPEIEzz-U4SQSly6jc-pwU___eeJoTtVp1WSUGxgDdD3dej7FMCu_7FTKMCfdIFNW5eKrzdTjZpr1CWwU6RICs1JsK6WIBjo7M5iB7lr4az9cR58qpyDATFJsnEITtl-GieGc4K50ybqFQvbI0oxuDMSw15bJH3Pg81jr323TnERHgJCDIhfsqQBsNnIt5Xchx5fjbDXjneKyk_HR8h4rsJFmUqHwY939v7IlGlmD7QbVmq-YD7zBqCkOK8fhaCaMxXnQ9amG7eFA9BYZZtVxSEp0UZxb3sph9dVmYlb-590wwQgVTDOK1PJcydGVbz-W0-Xx4o292jWUhu4R6filgRsBW-Cv02sA/https%3A%2F%2Fwww.amazon.com%2Fhz%2Fwishlist%2Fls%2F3D3I9Y3N38HUS%3Fref_%3Dwl_share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mailto:aepetruzzell@fcps.edu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hz/wishlist/ls/37560WLN2IN1P?ref_=wl_shar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Pacific-Shaving-Company-COLORFUL-Purpose/dp/B09FFKJFKT/ref=sr_1_5?crid=102HKO5GW3HMQ&amp;keywords=colored+shaving+cream&amp;qid=1700234136&amp;sprefix=colored+shavi%2Caps%2C203&amp;sr=8-5" TargetMode="Externa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mailto:slpatrick@fcps.edu" TargetMode="Externa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mailto:jatatum@fcps.edu" TargetMode="Externa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regidoni@fcps.edu" TargetMode="External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038075" y="1137950"/>
            <a:ext cx="5693700" cy="13032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ming Soon"/>
                <a:ea typeface="Coming Soon"/>
                <a:cs typeface="Coming Soon"/>
                <a:sym typeface="Coming Soon"/>
              </a:rPr>
              <a:t>Staff Favorites</a:t>
            </a:r>
            <a:endParaRPr b="1">
              <a:latin typeface="Coming Soon"/>
              <a:ea typeface="Coming Soon"/>
              <a:cs typeface="Coming Soon"/>
              <a:sym typeface="Coming Soo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34F5C"/>
                </a:solidFill>
                <a:latin typeface="Coming Soon"/>
                <a:ea typeface="Coming Soon"/>
                <a:cs typeface="Coming Soon"/>
                <a:sym typeface="Coming Soon"/>
              </a:rPr>
              <a:t>Terra Centre 2023-2024</a:t>
            </a:r>
            <a:endParaRPr b="1">
              <a:solidFill>
                <a:srgbClr val="134F5C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Name:LaShawn Shuler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1" name="Google Shape;121;p2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2" name="Google Shape;122;p2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11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Name:Dee Cunningham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8" name="Google Shape;738;p11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dmcunningham@fcps.edu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Hot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Coke / Bottle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9" name="Google Shape;739;p11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 Known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11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Julie Hart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45" name="Google Shape;745;p11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46" name="Google Shape;746;p11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11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Valerie Sollers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52" name="Google Shape;752;p11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vasollers@fcps.edu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Chipotle, Cava, &amp; Cafe Rio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Walmart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Mexican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frozen yogurt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Pretzels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 or Coke Zero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53" name="Google Shape;753;p11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pink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lavender or vanilla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 and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I…spend time with family and go for walks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115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……………Blank Slides……………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759" name="Google Shape;759;p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116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65" name="Google Shape;765;p116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66" name="Google Shape;766;p116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11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72" name="Google Shape;772;p11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73" name="Google Shape;773;p11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11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79" name="Google Shape;779;p11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80" name="Google Shape;780;p11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11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86" name="Google Shape;786;p11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87" name="Google Shape;787;p11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120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93" name="Google Shape;793;p120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94" name="Google Shape;794;p120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p12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00" name="Google Shape;800;p12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01" name="Google Shape;801;p12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First Grade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12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07" name="Google Shape;807;p12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08" name="Google Shape;808;p12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12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4" name="Google Shape;814;p12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5" name="Google Shape;815;p12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12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21" name="Google Shape;821;p12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22" name="Google Shape;822;p12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12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28" name="Google Shape;828;p12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29" name="Google Shape;829;p12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126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5" name="Google Shape;835;p126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6" name="Google Shape;836;p126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12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42" name="Google Shape;842;p12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43" name="Google Shape;843;p12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p12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49" name="Google Shape;849;p12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0" name="Google Shape;850;p12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12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6" name="Google Shape;856;p12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7" name="Google Shape;857;p12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130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3" name="Google Shape;863;p130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4" name="Google Shape;864;p130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13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0" name="Google Shape;870;p13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1" name="Google Shape;871;p13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Name:Stephanie Davis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4" name="Google Shape;134;p2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spdavis1@fcps.edu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Cafe Rio, Chick Fil A, Any All American restaurants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Shop:Amazon, Target, Marshalls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Mexican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chocolate caramel, gummy bears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chocolate 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Cheez its, popcorn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caramel latte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Dr. Pepper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5" name="Google Shape;135;p2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yellow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coconut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movies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 like to read, kayak, ski and walk my dogs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https://www.amazon.com/registries/gl/guest-view/2O9I9PPINYI5D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snacks: individual bags of pretzels and goldfish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p13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7" name="Google Shape;877;p13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8" name="Google Shape;878;p13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13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84" name="Google Shape;884;p13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85" name="Google Shape;885;p13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13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91" name="Google Shape;891;p13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92" name="Google Shape;892;p13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13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98" name="Google Shape;898;p13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99" name="Google Shape;899;p13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Name:Lilly Olsen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1" name="Google Shape;141;p2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lolsen@fcps.edu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Chick-fil-A/Cava/Five Guys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Amazon/T.J Maxx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Chinese, Thai, Mexican/All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Hershey’s/ Gummies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Anything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mixed nuts/mini pretzels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Caramel Macchiato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Pepsi/Hint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2" name="Google Shape;142;p2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yellow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berries/soft scents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Amazon/any restaurant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 watch football “Go Niners”, travel, read, spend time with family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https://www.amazon.com/hz/wishlist/ls/254WK261VQJI?ref_=wl_share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Katie Raguindin			Position: 1st Grade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kraguindin@fcps.edu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Chick Fil A, Panisa Thai, Cava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Thai, Mexican, anything :)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Peanut M&amp;Ms, cookies &amp; cream Hershey bars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Crumbl Cookies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Cheez-its, Xtra Cheddar Goldfish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black coffee or dirty Chai with soy milk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Coke or Diet Dr. Pepper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teal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lavender, vanilla, pumpkin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Target, Amazon, any restaurant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 enjoy spending time with my family, going to baseball games, going to movies, read, and travel.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Amazon wishlist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Second Grade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155" name="Google Shape;15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Name:Jessica Jesiolowski	Position: 2nd Grade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1" name="Google Shape;161;p2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jnjesiolowsk@fcps.edu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Chick-fil-a, CAVA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Target, Old Navy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Italian, Mexican, Chinese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M&amp;Ms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chocolate chip cookies, brownies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chocolate (milk or dark)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vanilla chai tea latte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sweet tea or tea/lemonade mix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2" name="Google Shape;162;p2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pink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vanilla, coconut, berries, seasonal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Starbucks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spend time with my daughters, walk, read, crochet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TBD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Laura Monahan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8" name="Google Shape;168;p2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lkmonahan@fcps.edu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Cava, Pupatella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Home Goods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Anything Italian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</a:t>
            </a:r>
            <a:r>
              <a:rPr lang="en" sz="1500">
                <a:latin typeface="Century Gothic"/>
                <a:ea typeface="Century Gothic"/>
                <a:cs typeface="Century Gothic"/>
                <a:sym typeface="Century Gothic"/>
              </a:rPr>
              <a:t>Reese’s Peanut Butter Cups</a:t>
            </a:r>
            <a:endParaRPr sz="15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Not a huge dessert eater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Hummus, fruit, crackers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Regular coffee, fruit teas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Fruit flavored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9" name="Google Shape;169;p2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 or deep pink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Florals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hang out with my family, travel, go to the gym.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 TBD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0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Name:Paula Williams		Position: 2nd grade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5" name="Google Shape;175;p30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77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pjwilliams2@fcps.edu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Guapo’s, Cafe Rio, Uncle Julio’s, Panera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Ross, Target, Bath &amp; Body Works, Kohl’s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Mexican, Chinese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Twix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Crumbl Cookies, or anything chocolate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Trail Mix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ANY COFFEE (Starbucks: Vanilla Sweet Cream Nitro Cold Brew with 3 pumps vanilla syrup &amp; extra splash of vanilla sweet cream)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6" name="Google Shape;176;p30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Vanilla, seasonal scents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Ross, Target, restaurants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work in my flowerbeds, spend time with my family, drive my kids everywhere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TBD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Third Grade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182" name="Google Shape;18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3461175" y="1806425"/>
            <a:ext cx="183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541725" y="396525"/>
            <a:ext cx="8259900" cy="43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4"/>
          <p:cNvSpPr txBox="1"/>
          <p:nvPr/>
        </p:nvSpPr>
        <p:spPr>
          <a:xfrm>
            <a:off x="106125" y="-74225"/>
            <a:ext cx="3032400" cy="5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Kindergarten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Brooke Allan &amp; Mariam Gorgas (IA)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Ariana Dailey &amp; Sabrina Buccolo (IA)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Caroline Wolford &amp; LaShawn Shuler (IA)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1st Grade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Stephanie Davis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Lilly Olsen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Katie Raguindin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2nd Grade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Jessica Jesiolowski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Laura Monahan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Paula Williams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3rd Grade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Angie Clarke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Julia Saltz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Katie Sharma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4th Grade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Veronica Albecker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Bill Goodrich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Kim Hozman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Pamela Roldan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3014325" y="152400"/>
            <a:ext cx="2622300" cy="50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5th Grade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Madison Anderson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Kim Fairchild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Ravi Nair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Liz Sisco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6th Grade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TaShawna Buckelew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Madeline Downey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Matt Lewis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Chrissy Seidel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Specialists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Kristin Bauersfeld - Art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Desiree Del Valle - Spanish FLES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Harlie Krug - Strings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Diane Morris - PE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Carla Okouchi - Music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Allison Petruzzellis - Librarian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Laura Seifried - Band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Lindsey Whelan - PE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5617725" y="396525"/>
            <a:ext cx="3526200" cy="46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Support Staff </a:t>
            </a: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Kari Argabright - Literacy Coach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Melanie Jewell - AART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Annmarie Lloyd - TSPEC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Karen Olweiler - Math Coach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Christina Quinteros - ESOL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Tim Signorelli - SBTS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Michelle Anderson - Family Liaison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Mary Beth Brooke - Occupational Therapist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Alex Ghali - Speech/Language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Terry Winkowski - Speech/Language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Clinical Team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Laurel Hanlon- School Social Worker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David Lammon - School Counselor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Jackye Toth - School Counselor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Angie Clarke		Position: third grade teacher :)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8" name="Google Shape;188;p3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amclarke@fcps.edu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Great American Restaurants, chipotle, Cava, chick-fil-a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TJMaxx/Marshalls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thai, chinese, mexican, italian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watermelon strawberries gummy fish, gummy bears, 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cupcakes, cheesecake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chex mix, trail mix, yogurt/granola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Starbucks grande white chocolate mocha, flavored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coffee and vitamin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9" name="Google Shape;189;p3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 and yellow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lavender, orange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restaurants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nope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I…Read! Play golf, bike, get my nails done, go out for dinner :)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b="1">
                <a:latin typeface="Century Gothic"/>
                <a:ea typeface="Century Gothic"/>
                <a:cs typeface="Century Gothic"/>
                <a:sym typeface="Century Gothic"/>
              </a:rPr>
              <a:t>Class set of flashlights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 for reading in the dark:)  Fiction book sets (5) and nonfiction books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tissues!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Julia Saltz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5" name="Google Shape;195;p3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jmsaltz@fcps.edu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Lazy Dog, Great American Restaurants, Cava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Sushi, Mexican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Anything with Dark Chocolate and peanut butter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Cake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Fruit, Veggies, Chips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Iced tea/lemonade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Flavored Bubbly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6" name="Google Shape;196;p3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Cards:Lazy Dog, Great American Restaurant, Cava,  Amazon,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I…like to walk, exercise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Name:Katie Sharma 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2" name="Google Shape;202;p3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kasharma@fcps.edu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Panera, Chick-Fil-A, Cava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Old Navy,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Mexican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Peanut M&amp;Ms, Snickers, anything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Cookies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Popcorn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Green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Sweet tea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3" name="Google Shape;203;p3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Fresh Fall-type scents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Starbucks, Amazon,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I…read, go to sporting events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5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Fourth Grade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209" name="Google Shape;20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6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Name:Veronica Albecker				Position: teacher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5" name="Google Shape;215;p36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valbecker@fcps.edu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Potbelly, Tropical Smoothie, Cheesecake Factory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Pizza, chocolate, pasta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Chocolate with nuts and/or peanut butter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Macarons and ice cream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Extra toasty cheez it’s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I don’t actually drink either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Pepsi or fruit smoothies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6" name="Google Shape;216;p36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Color:blue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vanilla, not picky really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target, Amazon, happy with anything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bake and spend time with my children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https://www.amazon.com/hz/wishlist/ls/A71LL37WTL18?ref_=wl_share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Name:Bill Goodrich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3" name="Google Shape;223;p3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Name:Kim Hozman					Position: </a:t>
            </a:r>
            <a:r>
              <a:rPr lang="en" sz="2133">
                <a:latin typeface="Century Gothic"/>
                <a:ea typeface="Century Gothic"/>
                <a:cs typeface="Century Gothic"/>
                <a:sym typeface="Century Gothic"/>
              </a:rPr>
              <a:t>4th Grade Teacher</a:t>
            </a:r>
            <a:endParaRPr sz="2133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9" name="Google Shape;229;p3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Email:kmhozman@fcps.edu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Cheesecake Factory, Longhorn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Kohls, Walmart, Amazon,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Sweet Tarts/Hershey’s Cookies and Cream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Cherry Cheesecake/Vanilla Nothing Bundt Cake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Snack Factory Garlic Parm Pretzels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Neither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Cherry Pepsi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0" name="Google Shape;230;p3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Cherry, Strawberry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Walmart, Target, Kohls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I…like to use my Cricut. I also like watching football and hockey (LETS GO BUFFALO)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https://www.amazon.com/hz/wishlist/ls/7ALQ854T77NJ?ref_=wl_share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20">
                <a:latin typeface="Century Gothic"/>
                <a:ea typeface="Century Gothic"/>
                <a:cs typeface="Century Gothic"/>
                <a:sym typeface="Century Gothic"/>
              </a:rPr>
              <a:t>Name: Pamela Roldan					Position: 4th Grade Teacher</a:t>
            </a:r>
            <a:endParaRPr sz="222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6" name="Google Shape;236;p3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pmroldan@fcps.edu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Panera, Cava, Villa Bella, Burke Fortune House, Thai Taste, Dunkin Donuts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Sephora, Ulta, Target, Amazon, Walmart, Aerie, Home Goods, Michaels, Hobby Lobby, Barnes and Noble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Pizza, Sushi, Salads, Chips/Crackers and Dips, Charcuterie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Reese Pieces, Werther's Originals, Kit-Kats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Nothing Bundt Cakes!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Smoothies, cashews, honey roasted peanuts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Peppermint Mocha, Chai Tea Latte or anything pumpkin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 and Coke Zero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7" name="Google Shape;237;p3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Pink, White, Tan, Gray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Vanilla, Eucalyptus, Woodsy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Target, Home Goods, Sephora, Starbucks, Tropical Smoothie, any really!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Mostly Meatless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decorate/work on my new home, read, hang out with my family, try new restaurants/coffee shops, watch movies and travel.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Amazon Wishlist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0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Fifth Grade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243" name="Google Shape;24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Madison Anderson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9" name="Google Shape;249;p4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meanderson5@fcps.edu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Chik-fil-a, Cafe Rio, Starbucks, Dunkin Donuts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Nordstrom, Old Navy, Barnes &amp; Noble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Tacos, Italian, Sushi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Reese’s Peanut Butter Cups,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Strawberry Shortcake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Popcorn (Any kind)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French Vanilla Chai Tea Latte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Coke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0" name="Google Shape;250;p4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Pink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Vanilla, Any Fall Scents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Target, Amazon, (Any are appreciated!)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3461175" y="1806425"/>
            <a:ext cx="183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5"/>
          <p:cNvSpPr txBox="1"/>
          <p:nvPr/>
        </p:nvSpPr>
        <p:spPr>
          <a:xfrm>
            <a:off x="608750" y="402150"/>
            <a:ext cx="8259900" cy="43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5"/>
          <p:cNvSpPr txBox="1"/>
          <p:nvPr/>
        </p:nvSpPr>
        <p:spPr>
          <a:xfrm>
            <a:off x="29925" y="184675"/>
            <a:ext cx="4104600" cy="44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Special Education Team</a:t>
            </a: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PAC</a:t>
            </a: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Victoria Dankah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Kristin Gibel Bonilla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Laure Grove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ECCB</a:t>
            </a: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Amany Bakeer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Alice Boaten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Christopher Kidd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Chris Torres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ECIP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Beth Hunt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Sarah Thomas (IA)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Ruth Villeas de Perez (IA)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Kathryn Wagenblast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6262200" y="184675"/>
            <a:ext cx="2881800" cy="22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Administration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Rebecca Gidoni - Principal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Teresa Lewis - Assistant Principal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latin typeface="Didact Gothic"/>
                <a:ea typeface="Didact Gothic"/>
                <a:cs typeface="Didact Gothic"/>
                <a:sym typeface="Didact Gothic"/>
              </a:rPr>
              <a:t>Main Office</a:t>
            </a:r>
            <a:endParaRPr sz="1300" b="1" u="sng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Julie Hart - Administrative Assistant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Sandra Ammar - Office Assistant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Dee Cunningham - SIA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idact Gothic"/>
                <a:ea typeface="Didact Gothic"/>
                <a:cs typeface="Didact Gothic"/>
                <a:sym typeface="Didact Gothic"/>
              </a:rPr>
              <a:t>Valerie Sollers - Office Assistant</a:t>
            </a:r>
            <a:endParaRPr sz="1300"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5"/>
          <p:cNvSpPr txBox="1"/>
          <p:nvPr/>
        </p:nvSpPr>
        <p:spPr>
          <a:xfrm>
            <a:off x="2775375" y="168475"/>
            <a:ext cx="3199200" cy="46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 b="1" u="sng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K-6 Special Education</a:t>
            </a: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Deb Camp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Jan Chong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Jennifer Crotts - SPED Dept. Chair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Stacie Isberner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Jennifer Johnson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Amy Kris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Maggie Lowe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Bethany Lowery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Jennifer Parise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Susanna Patrick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Eileen Petersen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Meredith Simpson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Jennifer Tatum (PHTA)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Tara Worth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Hannah Boardman (IA)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u="sng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Student Monitors</a:t>
            </a: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Jessica Cuthbert</a:t>
            </a:r>
            <a:endParaRPr sz="13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Kathryn Luka</a:t>
            </a: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b="1" u="sng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Kim Fairchild				Position: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256;p4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kpfairchild@fcps.edu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Bagel Bakery, Chik fil a, Starbucks, and Coastal Flats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TJ Maxx, Marshalls, Home Goods, Old Navy, Target, and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Pizza, tacos, salads, and  charcuterie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dark choc, peanut M&amp;M’s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not picky 😊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trail mix, granola, peanut butter pretzels, smart food popcorn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Cinnamon Dolce Latte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Sweet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7" name="Google Shape;257;p4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eucalyptus, pumpkin, citrus- not floral 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love them all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Spend time with my family and friends. Love exploring new places.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Still building :)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Wordical- 4 qty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chemeClr val="hlink"/>
                </a:solidFill>
                <a:hlinkClick r:id="rId3"/>
              </a:rPr>
              <a:t>https://www.amazon.com/Educational-Insights-2865-Wordical/dp/B00ATWSRGI/ref=sr_1_25?crid=2HT8EGMEWGQEK&amp;keywords=language+arts+games+5th+grade&amp;qid=1693143012&amp;sprefix=language+arts+games+5th+grade%2Caps%2C148&amp;sr=8-25</a:t>
            </a:r>
            <a:endParaRPr sz="1100" u="sng">
              <a:solidFill>
                <a:schemeClr val="hlink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Ravi Nair				Position: 5th Grade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3" name="Google Shape;263;p4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rsnair@fcps.edu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Mike’s American Grill, Rustico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Fruit (Apples, Grapes, Banana’s, Strawberries, Mangos)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Kit Kat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any type of ice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Fruit/ Almonds, pistachios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Starbucks (black coffee)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Coffee,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4" name="Google Shape;264;p4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Black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 or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Vegetarian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I…run, go hiking, play my guitar, and read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games for indoor recess (Chess, Checkers, Uno)...perhaps some type of building activity (Lego, etc)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Liz Sisco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0" name="Google Shape;270;p4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easisco@fcps.edu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Outback, Chick fil A, Cava, Panera, Domino’s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Hobby Lobby, Amazon, 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chocolate covered pretzels, cheese popcorn, chips and guacamole,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anything with peanut butter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None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Cheese and Sour Cream Potato chips, Cheddar Jack cheese its, caramel rice cakes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both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Unsweet Ice Tea and flavored sparkling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1" name="Google Shape;271;p4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apple, pumpkin, and balsam cedar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restaurants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spend time with my 3 kids.  They keep me busy with their after school sports and activities 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Stackable metal (square top) stools for small groups, Amazon gift cards to purchase content books and supplemental materials, PaperMate colored felt pens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Kathryn Luka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7" name="Google Shape;277;p4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kcluka@fcps.edu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Coastal Flats, Panera, and Cafe Rio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Kohls, Home Goods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Pizza, Seafood,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 Reese’s Peanut Butter Cups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Chips, cashews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Sweet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Cherry Coke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8" name="Google Shape;278;p4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 and 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Peppermint, Lavender, Fruity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 and Starbucks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love spending time with my family, going to the beach, and reading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6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Sixth Grade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284" name="Google Shape;28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Name:TaShawna Buckelew 	Position: 6th Grade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0" name="Google Shape;290;p4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tnbuckelew@fcps.edu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Great Harvest, Panera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Walmart, Merrifield Garden Center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Iced vanilla latte- no whip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1" name="Google Shape;291;p4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Walmart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Shrimp/Shellfish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I…cook, garden, read, and play video games.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Pencils, tissues, and hand sanitizer.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Madeline Downey	Position: 6th Grade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7" name="Google Shape;297;p4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mmdowney@fcps.edu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Chick Fil A, CAVA, Chesapeake Bagel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TJ Maxx,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anything sweet! chicken tenders and french fries, chips and queso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any kind of M&amp;Ms, KitKats, Snickers, Sour Candy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 like it all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Cheez-its, Cheese Puffs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Vanilla Iced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Coke, Diet Dr Pepper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8" name="Google Shape;298;p4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Hot pink!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TJ Maxx, Amazon,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read, go for walks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cushions/pillows/squishmallows and comfy chairs for reading around the room, sticky notes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Matt Lewis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4" name="Google Shape;304;p4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5" name="Google Shape;305;p4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0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Chrissy Seidel				Position: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11" name="Google Shape;311;p50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clseidel@fcps.edu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Cafe Rio, Bar Taco, Cava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Target, Old Navy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I love it all!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peanut m&amp;ms, twix, reeses, snickers…i love chocolate :)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cream, crumbl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white cheddar popcorn, cheese ritz bitz,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flavored lattes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12" name="Google Shape;312;p50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Purple, aqua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fruity and beach scents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Brooks running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I…run, read, travel, garden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small erasers for student </a:t>
            </a:r>
            <a:r>
              <a:rPr lang="en" sz="1600" b="1">
                <a:latin typeface="Century Gothic"/>
                <a:ea typeface="Century Gothic"/>
                <a:cs typeface="Century Gothic"/>
                <a:sym typeface="Century Gothic"/>
              </a:rPr>
              <a:t>dry erase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 boards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1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Specialists / Support Staff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318" name="Google Shape;318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Kindergarten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Kari Argabright				Position: </a:t>
            </a:r>
            <a:r>
              <a:rPr lang="en" sz="2244">
                <a:latin typeface="Century Gothic"/>
                <a:ea typeface="Century Gothic"/>
                <a:cs typeface="Century Gothic"/>
                <a:sym typeface="Century Gothic"/>
              </a:rPr>
              <a:t>Reading Specialist</a:t>
            </a:r>
            <a:endParaRPr sz="2244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4" name="Google Shape;324;p5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Email: keargabright@fcps.edu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Places to Eat: Great American Restaurants, CAVA, Tropical Smoothie, Cheesecake Factory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Places to Shop: Target, JCrew, TJMaxx, Amazon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Favorite Foods: salads, mexican food, and soup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Favorite Candy: jolly ranchers, milky way, gummies, five gum-spearmint 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Favorite Dessert: brownies 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Favorite Snack: cheese its, carrots, chips and salsa, trail mix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Favorite Coffee/Tea: none! I do not drink caffeine 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Favorite Drink: vitamin water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5" name="Google Shape;325;p5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Favorite Color: red 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Favorite Scents: black cherry merlot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Favorite Gift Cards: Amazon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 caffeine 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I love to dance, hike, spend time with my friends and pets, cook new recipes and go shopping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400">
                <a:latin typeface="Century Gothic"/>
                <a:ea typeface="Century Gothic"/>
                <a:cs typeface="Century Gothic"/>
                <a:sym typeface="Century Gothic"/>
              </a:rPr>
              <a:t>circle velcro dots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5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Name:Kristin Bauersfeld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1" name="Google Shape;331;p5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2" name="Google Shape;332;p5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Name:Desiree Del Valle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8" name="Google Shape;338;p5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9" name="Google Shape;339;p5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Name:Melanie Jewell					Position: AART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5" name="Google Shape;345;p5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mcjewell@fcps.edu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Cafe Rio, Sweetwaters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Target, Kohls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Mexican, Italian, subs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Twix, gummy bears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marble cake, sugar cookies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almonds, Wheat Thins, apples, peach fruit cups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vanilla latte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6" name="Google Shape;346;p5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linen, vanilla, cherry blossom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Restrictions:NA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read, watch soccer games, laugh at my cats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TBD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6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Harlie Krug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2" name="Google Shape;352;p56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3" name="Google Shape;353;p56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5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Name:Annemarie Lloyd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9" name="Google Shape;359;p5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60" name="Google Shape;360;p5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Diane Morris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66" name="Google Shape;366;p5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67" name="Google Shape;367;p5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Carla Okouchi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3" name="Google Shape;373;p5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chokouchi@fcps.edu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Chipotle, CAVA, Chick-fil-A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Target, Macy’s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Sushi, mango, strawberries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Toblerone &amp; KitKat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Pinenuts, Almonds, Pringles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Starbucks Caramel Macchiato/Peach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Sweet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4" name="Google Shape;374;p5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Purple, Red, or Rainbow!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Lavender or Tropical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 or Starbucks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I…garden, arts &amp; crafts, or read.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r>
              <a:rPr lang="en" sz="12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 out my list on Amazon</a:t>
            </a:r>
            <a:endParaRPr sz="1400" u="sng">
              <a:solidFill>
                <a:schemeClr val="hlink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60"/>
          <p:cNvSpPr txBox="1">
            <a:spLocks noGrp="1"/>
          </p:cNvSpPr>
          <p:nvPr>
            <p:ph type="title"/>
          </p:nvPr>
        </p:nvSpPr>
        <p:spPr>
          <a:xfrm>
            <a:off x="53775" y="-132275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Karen Olweiler				Position: Math Coach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0" name="Google Shape;380;p60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Email:knolweiler@fcps.edu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CAVA, Chick-FilA, Jersey Mike's, Chipotle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Target, Boden,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french fries, lobster, smoked salmon and bagels, sushi, fajitas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Dark Chocolate with nuts or pretzels, Icebreakers Ice cube gum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cream, dark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kettle chips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latte, nitro brew with sweet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seltzer water or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1" name="Google Shape;381;p60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460">
                <a:latin typeface="Century Gothic"/>
                <a:ea typeface="Century Gothic"/>
                <a:cs typeface="Century Gothic"/>
                <a:sym typeface="Century Gothic"/>
              </a:rPr>
              <a:t>Favorite Color: blue</a:t>
            </a:r>
            <a:endParaRPr sz="146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60">
                <a:latin typeface="Century Gothic"/>
                <a:ea typeface="Century Gothic"/>
                <a:cs typeface="Century Gothic"/>
                <a:sym typeface="Century Gothic"/>
              </a:rPr>
              <a:t>Favorite Scents: lavender, citrus, mint (no hot/spiced cinnamon please) vanilla </a:t>
            </a:r>
            <a:endParaRPr sz="146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6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Starbucks, Boden</a:t>
            </a:r>
            <a:endParaRPr sz="146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6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46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6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I…love to spend time with my kids.  I love to bake and cook- it’s a destresser for me :)</a:t>
            </a:r>
            <a:endParaRPr sz="146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60">
                <a:latin typeface="Century Gothic"/>
                <a:ea typeface="Century Gothic"/>
                <a:cs typeface="Century Gothic"/>
                <a:sym typeface="Century Gothic"/>
              </a:rPr>
              <a:t>Classroom Wishlist Items: math manipulatives</a:t>
            </a:r>
            <a:endParaRPr sz="146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60">
                <a:latin typeface="Century Gothic"/>
                <a:ea typeface="Century Gothic"/>
                <a:cs typeface="Century Gothic"/>
                <a:sym typeface="Century Gothic"/>
              </a:rPr>
              <a:t>Cardstock- white and colored</a:t>
            </a:r>
            <a:endParaRPr sz="146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60">
                <a:latin typeface="Century Gothic"/>
                <a:ea typeface="Century Gothic"/>
                <a:cs typeface="Century Gothic"/>
                <a:sym typeface="Century Gothic"/>
              </a:rPr>
              <a:t>Sharpie Flip Chart Markers</a:t>
            </a:r>
            <a:endParaRPr sz="146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60">
                <a:latin typeface="Century Gothic"/>
                <a:ea typeface="Century Gothic"/>
                <a:cs typeface="Century Gothic"/>
                <a:sym typeface="Century Gothic"/>
              </a:rPr>
              <a:t>Mr Sketch Markers</a:t>
            </a:r>
            <a:endParaRPr sz="146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endParaRPr sz="136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Allison Petruzzellis					Position: Librarian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6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aepetruzzell@fcps.edu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Jason’s Deli, CAVA, Cafe Rio, Cheesecake Factory,  Dairy Queen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Etsy, Target,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starburst (regular flavors), milky way, reese’s shapes (like eggs, snowmen, etc.)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 Chick-fil-A brownies or cookies &amp; cream shakes; Cheesecake factory banana cream cheesecake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Chex mix,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Starbucks Hot Chai Tea Latte (in winter);  or (any other season) iced latte with 2 splendas and whipped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8" name="Google Shape;388;p6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I’m allergic to strong scents and can’t do candles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Etsy, Target, Apple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Name:Brooke Allan			Position: Kindergarten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ballan@fcps.edu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Cafe Rio, McDonald’s, Texas Roadhouse, Cheesecake Factory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Target, Walmart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Salty!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Sour Gummies and Chocolate &amp; PB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Chocolate &amp; PB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Chips, Pretzels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Vanilla Hot or Iced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Coke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Sage 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cupcake, cookies, vanilla, birthday 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Walmart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sing, listen to music, paint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6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Christina Quinteros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94" name="Google Shape;394;p6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95" name="Google Shape;395;p6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6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Name:Laura Seifried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1" name="Google Shape;401;p6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2" name="Google Shape;402;p6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6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Tim Signorelli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8" name="Google Shape;408;p6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9" name="Google Shape;409;p6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6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Lindsey Whelan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5" name="Google Shape;415;p6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lrwhelan@fcps.edu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Bar Taco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Thai and Mexican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Caramel M&amp;M’s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Cheez It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Starbucks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Vanilla Sweet Cream Cold Brew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6" name="Google Shape;416;p6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Outdoorsy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I…love to be outside with my family, working out, traveling/road trips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Subscription to PE Specialist’s Curriculum and Printables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66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Michelle Anderson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22" name="Google Shape;422;p66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23" name="Google Shape;423;p66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6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Mary Beth Brooke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29" name="Google Shape;429;p6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30" name="Google Shape;430;p6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6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Alex Ghali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36" name="Google Shape;436;p6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37" name="Google Shape;437;p6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6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Terry Winkowski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43" name="Google Shape;443;p6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44" name="Google Shape;444;p6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70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K - 6 Special Education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450" name="Google Shape;450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7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Deb Camp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56" name="Google Shape;456;p7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dbcamp@fcps.edu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Glory Days, Oh George, McDonald’s, Cafe Rio, La Madeleine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Hallmark, Walmart, Ross, Costco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pizza, burgers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Lindor Truffles, Skittles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cake, chocolate cheesecake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Krispie Kreme donuts, chips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raspberry or mango iced tea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Coke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57" name="Google Shape;457;p7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any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fruity - mango, citrus, berry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Hallmark, Walmart, McDonald’s, Disney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I…like to nap, go to the National Zoo, or take a Disney or cruise vacation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Name:Ariana Dailey			Position: Kindergarten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3" name="Google Shape;93;p1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andailey@fcps.edu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CAVA, Cafe Rio, Great American Restaurants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Target, Walmart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any carb with cheese, spicy food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Dark Chocolate and sour candy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Dark Chocolate anything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Flamin Hot Cheetos, Crackers, Dark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Any flavor Iced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Iced Coffee, Spindrift seltzer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PINK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citrus, vanilla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Walmart. Food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listen to music, go on walks, go to restaurants, explore local events like rugby games and craft shows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Classroom Wishlist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 and any recommended books or games :)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7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Name:Jan Chong		       Position: 6th Grade - Sped IA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63" name="Google Shape;463;p72"/>
          <p:cNvSpPr txBox="1">
            <a:spLocks noGrp="1"/>
          </p:cNvSpPr>
          <p:nvPr>
            <p:ph type="body" idx="1"/>
          </p:nvPr>
        </p:nvSpPr>
        <p:spPr>
          <a:xfrm>
            <a:off x="0" y="81978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SAChong@fcps.edu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Thai, Cheesecake factory, Chik-fil-a (because of my teenage boys)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Joann Fabrics, Target,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Thai, Italian, not as picky :)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I LOVE CHOCOLATE!!! (LIndt, Rocher) - not much of a candy person.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cake, cupcakes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Anything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Coffee (French Vanilla ice coffee). Tea (Snapple -Raspberry)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Vita Coco (blue/Green), Dragon Drink (Starbucks)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64" name="Google Shape;464;p7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All shades of PINK!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Fruity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Target, Joann Fabrics, Amazon, starbucks.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Crochet! I crochet in spare time, and stressful times.  I crochet anytime :-)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7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Jennifer Crotts				Position: SPED Chair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70" name="Google Shape;470;p7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jacrotts@fcps.edu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Chick-fil-a, Panera,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Shop:Target,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Dark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Iced Tea/Hot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71" name="Google Shape;471;p7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Dark Gray, Blue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Starbucks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Restrictions:Capsaicin (peppers)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I…read, bake, craft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7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Stacie Isberner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77" name="Google Shape;477;p7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78" name="Google Shape;478;p7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7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Jennifer Johnson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84" name="Google Shape;484;p7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85" name="Google Shape;485;p7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76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Amy Kris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91" name="Google Shape;491;p76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alkris@fcps.edu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Eleni’s, Spartans, Tacos and Tequila, Villa Bella, Panera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Target, Picket Fence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dark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 coconut cake or dark chocolate anything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anything crunchy/salty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mocha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92" name="Google Shape;492;p76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coconut, lavender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vegetarian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 listen to music, walk or jog around the lake, garden, play with our dog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7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Name:Maggie Lowe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98" name="Google Shape;498;p7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mslowe@fcps.edu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Anywhere, I hear Oh George has fried Oreos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Oreos and Green Beans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Oreos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Oreo cake, milkshake, icecream, truffles…I could go 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almonds and oreos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Hazelnut Dunkin Donut K Pods OR Tall Cinnamon Dolce Latte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99" name="Google Shape;499;p7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Sky Blue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Cinnamon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Chipotle, DoorDash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 drive my kids everywhere. Also, try to workout as much as possible, then more kid stuff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Fidgets for the treasure box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7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Name:Bethany Lowery					Position: ABA IA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05" name="Google Shape;505;p7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77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Email:bclowery@fcps.edu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Panera, McDonalds, Chipotle, cafe Rio, dunkin donuts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Shop:Walmart, Target, Amazon, TJ Maxx/Homegoods/Marshalls, barnes and nobles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burgers, chicken nuggets, bacon egg and cheese bagel, fries, chicken parm,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peanut M&amp;Ms, zebra cakes, nerards, 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cheesecake, tiramisu, brownies, chocolate chip cookies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pringles, pop corn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iced/hot coffee w/ cream, hot/iced macchiatos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Drink:Mango dragon fruit lemonade refreshers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06" name="Google Shape;506;p7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purple, pink, blue, gray, black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dunkin, target, walmart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I…enjoy spending time with me husband and dog, I love Harry Potter and Pink Flamingos. I enjoy going to the movies and reading.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20+ page stapler, notebooks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7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Jen Parise					Position: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12" name="Google Shape;512;p7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jrparise@fcps.edu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 Sweetwater Tavern, Glory Days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Skor bar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Starbucks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13" name="Google Shape;513;p7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 (but I do not use any single use plastics if avoidable)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SouthWest Airlines !!!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 paddleboard, play with my dag, and do puzzles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Fun alternative seating is always on my list, madlibs, pencils, fidgets, laminating sheets, dry erase markers, colored shaving cream: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https://www.amazon.com/Pacific-Shaving-Company-COLORFUL-Purpose/dp/B09FFKJFKT/ref=sr_1_5?crid=102HKO5GW3HMQ&amp;keywords=colored+shaving+cream&amp;qid=1700234136&amp;sprefix=colored+shavi%2Caps%2C203&amp;sr=8-5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80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Susanna Patrick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19" name="Google Shape;519;p80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slpatrick@fcps.edu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Chipotle, Chick-Fil-A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Tacos &amp; Watermelon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S’mores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Fruit, Kind Bars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Dunkin 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 &amp;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20" name="Google Shape;520;p80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Orange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	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 enjoy spending time with my family, reading, and running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Fidgets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8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Name:Eileen Petersen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26" name="Google Shape;526;p8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empetersen@fcps.edu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Panera, Chik-fil-A, Great American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Kohl’s, Target,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pizza, salads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Carrot 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Apples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vanilla latte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27" name="Google Shape;527;p8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Cinnamon or Apple candles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I…read, bake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Name:Caroline Wolford	Position: Kindergarten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cwolford@fcps.edu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CHipotle, Cafe Rio, Wendy’s, Chloez Cafe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 &amp; Amazon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Tacos and Pasta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Crunch Bars, anything milk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Anything!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Trail Mix, Cape Cod Chips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Iced Vanilla Latte or Green Tea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Coke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Lavender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Starbucks, Dunkin, Target, Amazon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None!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like to read, spend time with family and friends, and run.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8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Meredith Simpson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33" name="Google Shape;533;p8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34" name="Google Shape;534;p8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8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Jennifer Tatum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40" name="Google Shape;540;p8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85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jatatum@fcps.edu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 Chipotle, Glory Days, Olive Garden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Ross, Target, Five Below,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Italian, dark chocolate,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M&amp;M’s, Twix, 100 Grand, Twizzler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Cream, fruity pies, dark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popcorn, pretzels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 I prefer hot chocolate; I don’t drink caffeine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lemonade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41" name="Google Shape;541;p8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pink, teal 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light floral if any, very sensitive to scents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 spend time with my family, watch giraffe videos, color, watch movies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 fidgets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8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Tara Worth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47" name="Google Shape;547;p8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48" name="Google Shape;548;p8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8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Hannah Boardman	  Position: Sped-IA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4" name="Google Shape;554;p8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hsboardman@fcps.edu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Chick-fil-A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Korean &amp; Chinese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Chips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Caramel latte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Coffee &amp; Coke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5" name="Google Shape;555;p8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Pink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 &amp; Chick-fil-A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I…like to talk with my family and watch shows.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86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ECCB / PAC / ECIP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561" name="Google Shape;561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8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Victoria Dankah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7" name="Google Shape;567;p8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vydankah@fcps.edu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 Villa Bella restaurant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 T.J Maxx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 Chicken Alfredo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 Coconut candy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  Cherry ice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 Popcorn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  :Lemonade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8" name="Google Shape;568;p8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  White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Apple/cinnamon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Reading/dancing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Lysol wipes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8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Name:Kristin Gibel Bonilla			Position: PAC IA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4" name="Google Shape;574;p8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kcgibel@fcps.edu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 Amazon….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Pasta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Sour Patch Kids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Italian ice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Popcorn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chai tea latte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Dr. Pepper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5" name="Google Shape;575;p8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Pink/ Purple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lavender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Any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Spend time with my dog and my husband,: enjoying the local sites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8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Name:Laure Grove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1" name="Google Shape;581;p8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lmgrove@fcps.edu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Thai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Walmart,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Sushi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Dark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not a fan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pirates booty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all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dr. pepper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2" name="Google Shape;582;p8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black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 and walmart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tons! Gluten and mangos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camp, hike, garden, and spend all my time at TC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Contact me :)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90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Sarah Thomas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8" name="Google Shape;588;p90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skthomas2@fcps.edu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Cava, Taco Bamba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the mall,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Tacos, Burgers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TJ’s dark chocolate peanut butter cups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cheesecake, chocolate chip cookies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crunchy cheetos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starbucks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iced latte, Root beer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9" name="Google Shape;589;p90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cerulean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 and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dairy sensitivity, (butter)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I…Dance, photography, play with my puppy outdoors, draw, art museums, anything in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tissues, tissues, quality hand sanitizer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9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Beth Hunt					Position: ECIP Teacher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95" name="Google Shape;595;p9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behunt@fcps.edu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Lazy Dog Cafe, Sweetwater Tavern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Tyson’s Corner, Wegman’s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Asian, Burgers, Salads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Peppermint Patties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Anything Chocolate and Mint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crackers, animal crackers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Nonfat Lattes, Hazelnut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Sparkling Flavored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96" name="Google Shape;596;p9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Blue/Green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Citrus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Target, Macy’s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Cilantro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I…Don’t have much free time now LOL. Getting Married in 2 weeks but love to go the movies, fairs, take walks, go into DC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tissues, quality hand sanitizer, lotion, liquid Glue, Art Supplies (googly eyes, pipe cleaner, stickers, stamps, etc.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Name:Sabrina Buccolo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7" name="Google Shape;107;p20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skbuccolo@fcps.edu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anywhere mexican, CAVA, chickfila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JCrew,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chips and salsa, salad, appetizers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peanut m&amp;ms, dark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none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cheese and crackers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iced tea, skinny vanilla latte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sparkling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8" name="Google Shape;108;p20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green	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vanilla, lavender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work out, travel with family, read,  go to dinner with friends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9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Name:Amany Bakeer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2" name="Google Shape;602;p9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Email:ambakeer@fcps.edu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my home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Foods:Fish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Candy:no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Snack:yogurt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Coffee/Tea:Any coffee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3" name="Google Shape;603;p9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Color:white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Scents:jasmin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Cards:walmart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Restrictions:no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I…listen to radio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stories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9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Name:Alice Boateng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9" name="Google Shape;609;p9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Email:aboateng1@fcps.edu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Olive garden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 Nordsrtums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Foods:Fish and chicken salad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Candy:No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Snack:No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water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0" name="Google Shape;610;p9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teal 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fruits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Cards:Visa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Dairy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walking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reading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94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Christopher Kidd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6" name="Google Shape;616;p94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ckkidd@fcps.edu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Subway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Potatoes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Cookies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Chips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Green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Lemonade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7" name="Google Shape;617;p94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Lavender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spend time with my family and friends outside!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Art supplies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9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Chris Torres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23" name="Google Shape;623;p9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Email:cjtorres@fcps.edu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Eat:Maggianos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Foods:Italian and Asian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Candy:Snickers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Chocolate 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Strawberries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Drink:Mocha frappuccino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24" name="Google Shape;624;p9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Color:Red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Scents:Vanilla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I…like to do camping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Books and beads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96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Beth Hunt 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0" name="Google Shape;630;p96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1" name="Google Shape;631;p96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97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Sarah Thomas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7" name="Google Shape;637;p97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8" name="Google Shape;638;p97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9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Name:Ruth Villegas de Perez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4" name="Google Shape;644;p9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Email:ravillegasde@fcps.edu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Eat:CHINESE RESTAURANT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Foods:chinese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Candy:dark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Dessert:chocolate 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Snack:m&amp;m with peanuts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white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Drink:frappuccino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5" name="Google Shape;645;p9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Pale colors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Scents:lavanda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Restrictions:no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I…go to the beach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books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9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Name:Kathryn Wagenblast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51" name="Google Shape;651;p9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kmwagenblast@fcps.edu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Dominos, Thai, Chinese, BBQ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 Amazon ;)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Pasta, fruits, veggies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Chocolate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Brownies/ice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Triscuits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both - mochas and white or green whole leaf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LaCroix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52" name="Google Shape;652;p9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all Blues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citrus and spices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time)I like to garden, scrapbook, cross-stitch, travel, spend time with my family.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clear contact paper, white elmer’s glue, we can always use books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100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Clinical Team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658" name="Google Shape;658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10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Laurel Hanlon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64" name="Google Shape;664;p10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65" name="Google Shape;665;p10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Mariam Gorgas	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4" name="Google Shape;114;p2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5" name="Google Shape;115;p2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102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David Lammon				Position: Counselor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71" name="Google Shape;671;p102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dhlammon@fcps.edu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Chipotle and Jersey Mikes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 and TJ Maxx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 and sandwiches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Snickers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Cheesecake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Mixed Nuts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Dunkin’ Donuts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Mountain Dew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72" name="Google Shape;672;p102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red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Pinewood forest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Walmart and Target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play disc golf, ride my bike, rollerblading, and fishing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SEL Books to read to students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03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Name:Jackye Toth					Position: Counselor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78" name="Google Shape;678;p103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jstoth@fcps.edu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Panera, Cava, Chipotle, First Watch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Loft, Kohls, Amazon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Pizza, Seafood, French fries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Dark Chocolate, Peppermint Patties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cream, pastries, chocolate croissants 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Kettle chips, popcorn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Green Tea, Chai tea, Blonde roast w/cream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Kombucha, Iced Tea, Spindrift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79" name="Google Shape;679;p103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Purple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Citrus, Eucalyptus, Peppermint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Starbucks, Amazon, Target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None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I…golf, play pickleball, Peloton, read, watch the O’s, Commanders, &amp; Caps, movies, hike to wineries LOL-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Putty, Play-doh, fun coloring materials- older child’s coloring books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104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Student Monitors 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685" name="Google Shape;685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105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Jessica Cuthbert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91" name="Google Shape;691;p105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92" name="Google Shape;692;p105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106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Kathryn Luka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98" name="Google Shape;698;p106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kcluka@fcps.edu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Coastal Flats, Panera, and Cafe Rio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Target, Kohls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Pizza, Seafood,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 Reese’s Peanut Butter Cups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Chips and Queso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Sweet Tea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Cherry Coke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99" name="Google Shape;699;p106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Blue and Green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Peppermint, Lavender, Fruity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Target and Starbucks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love spending time with my family, going to the beach, and reading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107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Administration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705" name="Google Shape;705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108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Rebecca Gidoni		Position: Principal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11" name="Google Shape;711;p108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 </a:t>
            </a:r>
            <a:r>
              <a:rPr lang="en" sz="16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regidoni@fcps.edu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 Longhorn, Panera, Cheesecake Factory, Chick-fil-A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 Amazon, Target, Walmart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 Italian (pizza, pasta), American, Chinese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 Reese’s PB Cups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 ice cream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 popcorn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 Nitro Sweet Cream Cold Brew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 Diet Arnold Palmer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12" name="Google Shape;712;p108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 pink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 sweet &amp; fruity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 Amazon, Starbucks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 spend time with my kids, watch movies, travel.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N/A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109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Teresa Lewis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18" name="Google Shape;718;p109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19" name="Google Shape;719;p109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110"/>
          <p:cNvSpPr txBox="1">
            <a:spLocks noGrp="1"/>
          </p:cNvSpPr>
          <p:nvPr>
            <p:ph type="subTitle" idx="1"/>
          </p:nvPr>
        </p:nvSpPr>
        <p:spPr>
          <a:xfrm>
            <a:off x="311700" y="3215125"/>
            <a:ext cx="8520600" cy="7926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C4587"/>
                </a:solidFill>
                <a:latin typeface="Coming Soon"/>
                <a:ea typeface="Coming Soon"/>
                <a:cs typeface="Coming Soon"/>
                <a:sym typeface="Coming Soon"/>
              </a:rPr>
              <a:t>Main Office</a:t>
            </a:r>
            <a:endParaRPr b="1">
              <a:solidFill>
                <a:srgbClr val="1C4587"/>
              </a:solidFill>
              <a:latin typeface="Coming Soon"/>
              <a:ea typeface="Coming Soon"/>
              <a:cs typeface="Coming Soon"/>
              <a:sym typeface="Coming Soon"/>
            </a:endParaRPr>
          </a:p>
        </p:txBody>
      </p:sp>
      <p:pic>
        <p:nvPicPr>
          <p:cNvPr id="725" name="Google Shape;725;p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" y="228600"/>
            <a:ext cx="2641550" cy="264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111"/>
          <p:cNvSpPr txBox="1">
            <a:spLocks noGrp="1"/>
          </p:cNvSpPr>
          <p:nvPr>
            <p:ph type="title"/>
          </p:nvPr>
        </p:nvSpPr>
        <p:spPr>
          <a:xfrm>
            <a:off x="0" y="167350"/>
            <a:ext cx="9144000" cy="5727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	Sandra Ammar				Position: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1" name="Google Shape;731;p111"/>
          <p:cNvSpPr txBox="1">
            <a:spLocks noGrp="1"/>
          </p:cNvSpPr>
          <p:nvPr>
            <p:ph type="body" idx="1"/>
          </p:nvPr>
        </p:nvSpPr>
        <p:spPr>
          <a:xfrm>
            <a:off x="0" y="819775"/>
            <a:ext cx="4389900" cy="4323600"/>
          </a:xfrm>
          <a:prstGeom prst="rect">
            <a:avLst/>
          </a:prstGeom>
          <a:ln w="2857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Email: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Eat: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Places to Shop: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Foods: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Candy: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Dessert: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Snack: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Coffee/Tea: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Drink: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2" name="Google Shape;732;p111"/>
          <p:cNvSpPr txBox="1">
            <a:spLocks noGrp="1"/>
          </p:cNvSpPr>
          <p:nvPr>
            <p:ph type="body" idx="1"/>
          </p:nvPr>
        </p:nvSpPr>
        <p:spPr>
          <a:xfrm>
            <a:off x="4389900" y="819775"/>
            <a:ext cx="4754100" cy="4323600"/>
          </a:xfrm>
          <a:prstGeom prst="rect">
            <a:avLst/>
          </a:prstGeom>
          <a:ln w="285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Color: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Scents: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Favorite Gift Cards: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Allergies/Dietary Restrictions: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For fun (in my spare time) I…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Classroom Wishlist Items: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11843</Words>
  <Application>Microsoft Office PowerPoint</Application>
  <PresentationFormat>On-screen Show (16:9)</PresentationFormat>
  <Paragraphs>1819</Paragraphs>
  <Slides>123</Slides>
  <Notes>123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123</vt:i4>
      </vt:variant>
    </vt:vector>
  </HeadingPairs>
  <TitlesOfParts>
    <vt:vector size="128" baseType="lpstr">
      <vt:lpstr>Arial</vt:lpstr>
      <vt:lpstr>Coming Soon</vt:lpstr>
      <vt:lpstr>Didact Gothic</vt:lpstr>
      <vt:lpstr>Century Gothic</vt:lpstr>
      <vt:lpstr>Simple Light</vt:lpstr>
      <vt:lpstr>Staff Favorites</vt:lpstr>
      <vt:lpstr>PowerPoint Presentation</vt:lpstr>
      <vt:lpstr>PowerPoint Presentation</vt:lpstr>
      <vt:lpstr>PowerPoint Presentation</vt:lpstr>
      <vt:lpstr>Name:Brooke Allan   Position: Kindergarten Teacher</vt:lpstr>
      <vt:lpstr>Name:Ariana Dailey   Position: Kindergarten Teacher</vt:lpstr>
      <vt:lpstr>Name:Caroline Wolford Position: Kindergarten Teacher</vt:lpstr>
      <vt:lpstr>Name:Sabrina Buccolo     Position:</vt:lpstr>
      <vt:lpstr>Name: Mariam Gorgas     Position:</vt:lpstr>
      <vt:lpstr>Name:LaShawn Shuler    Position:</vt:lpstr>
      <vt:lpstr>PowerPoint Presentation</vt:lpstr>
      <vt:lpstr>Name:Stephanie Davis     Position:</vt:lpstr>
      <vt:lpstr>Name:Lilly Olsen     Position:</vt:lpstr>
      <vt:lpstr>Name: Katie Raguindin   Position: 1st Grade Teacher</vt:lpstr>
      <vt:lpstr>PowerPoint Presentation</vt:lpstr>
      <vt:lpstr>Name:Jessica Jesiolowski Position: 2nd Grade Teacher</vt:lpstr>
      <vt:lpstr>Name: Laura Monahan    Position:</vt:lpstr>
      <vt:lpstr>Name:Paula Williams  Position: 2nd grade teacher</vt:lpstr>
      <vt:lpstr>PowerPoint Presentation</vt:lpstr>
      <vt:lpstr>Name: Angie Clarke  Position: third grade teacher :)</vt:lpstr>
      <vt:lpstr>Name: Julia Saltz    Position:</vt:lpstr>
      <vt:lpstr>Name:Katie Sharma     Position:</vt:lpstr>
      <vt:lpstr>PowerPoint Presentation</vt:lpstr>
      <vt:lpstr>Name:Veronica Albecker    Position: teacher </vt:lpstr>
      <vt:lpstr>Name:Bill Goodrich     Position:</vt:lpstr>
      <vt:lpstr>Name:Kim Hozman     Position: 4th Grade Teacher</vt:lpstr>
      <vt:lpstr>Name: Pamela Roldan     Position: 4th Grade Teacher</vt:lpstr>
      <vt:lpstr>PowerPoint Presentation</vt:lpstr>
      <vt:lpstr>Name: Madison Anderson    Position:</vt:lpstr>
      <vt:lpstr>Name: Kim Fairchild    Position: Teacher</vt:lpstr>
      <vt:lpstr>Name: Ravi Nair    Position: 5th Grade Teacher</vt:lpstr>
      <vt:lpstr>Name: Liz Sisco    Position:</vt:lpstr>
      <vt:lpstr>Name: Kathryn Luka   Position:</vt:lpstr>
      <vt:lpstr>PowerPoint Presentation</vt:lpstr>
      <vt:lpstr>Name:TaShawna Buckelew  Position: 6th Grade Teacher</vt:lpstr>
      <vt:lpstr>Name: Madeline Downey Position: 6th Grade Teacher</vt:lpstr>
      <vt:lpstr>Name: Matt Lewis    Position:</vt:lpstr>
      <vt:lpstr>Name: Chrissy Seidel    Position: teacher</vt:lpstr>
      <vt:lpstr>PowerPoint Presentation</vt:lpstr>
      <vt:lpstr>Name: Kari Argabright    Position: Reading Specialist</vt:lpstr>
      <vt:lpstr>Name:Kristin Bauersfeld     Position:</vt:lpstr>
      <vt:lpstr>Name:Desiree Del Valle     Position:</vt:lpstr>
      <vt:lpstr>Name:Melanie Jewell     Position: AART</vt:lpstr>
      <vt:lpstr>Name: Harlie Krug    Position:</vt:lpstr>
      <vt:lpstr>Name:Annemarie Lloyd     Position:</vt:lpstr>
      <vt:lpstr>Name: Diane Morris    Position:</vt:lpstr>
      <vt:lpstr>Name: Carla Okouchi    Position:</vt:lpstr>
      <vt:lpstr>Name: Karen Olweiler    Position: Math Coach</vt:lpstr>
      <vt:lpstr>Name: Allison Petruzzellis     Position: Librarian</vt:lpstr>
      <vt:lpstr>Name: Christina Quinteros    Position:</vt:lpstr>
      <vt:lpstr>Name:Laura Seifried     Position:</vt:lpstr>
      <vt:lpstr>Name: Tim Signorelli    Position:</vt:lpstr>
      <vt:lpstr>Name: Lindsey Whelan    Position:</vt:lpstr>
      <vt:lpstr>Name: Michelle Anderson    Position:</vt:lpstr>
      <vt:lpstr>Name: Mary Beth Brooke    Position:</vt:lpstr>
      <vt:lpstr>Name: Alex Ghali    Position:</vt:lpstr>
      <vt:lpstr>Name: Terry Winkowski    Position:</vt:lpstr>
      <vt:lpstr>PowerPoint Presentation</vt:lpstr>
      <vt:lpstr>Name: Deb Camp     Position:</vt:lpstr>
      <vt:lpstr>Name:Jan Chong         Position: 6th Grade - Sped IA</vt:lpstr>
      <vt:lpstr>Name: Jennifer Crotts    Position: SPED Chair</vt:lpstr>
      <vt:lpstr>Name: Stacie Isberner    Position:</vt:lpstr>
      <vt:lpstr>Name: Jennifer Johnson     Position:</vt:lpstr>
      <vt:lpstr>Name: Amy Kris    Position:</vt:lpstr>
      <vt:lpstr>Name:Maggie Lowe     Position:</vt:lpstr>
      <vt:lpstr>Name:Bethany Lowery     Position: ABA IA</vt:lpstr>
      <vt:lpstr>Name: Jen Parise     Position: </vt:lpstr>
      <vt:lpstr>Name: Susanna Patrick    Position:</vt:lpstr>
      <vt:lpstr>Name:Eileen Petersen     Position:</vt:lpstr>
      <vt:lpstr>Name: Meredith Simpson    Position:</vt:lpstr>
      <vt:lpstr>Name: Jennifer Tatum    Position:</vt:lpstr>
      <vt:lpstr>Name: Tara Worth    Position:</vt:lpstr>
      <vt:lpstr>Name: Hannah Boardman   Position: Sped-IA</vt:lpstr>
      <vt:lpstr>PowerPoint Presentation</vt:lpstr>
      <vt:lpstr>Name: Victoria Dankah    Position:</vt:lpstr>
      <vt:lpstr>Name:Kristin Gibel Bonilla   Position: PAC IA</vt:lpstr>
      <vt:lpstr>Name:Laure Grove     Position:</vt:lpstr>
      <vt:lpstr>Name: Sarah Thomas     Position:</vt:lpstr>
      <vt:lpstr>Name: Beth Hunt     Position: ECIP Teacher</vt:lpstr>
      <vt:lpstr>Name:Amany Bakeer   Position:</vt:lpstr>
      <vt:lpstr>Name:Alice Boateng     Position:</vt:lpstr>
      <vt:lpstr>Name: Christopher Kidd    Position:</vt:lpstr>
      <vt:lpstr>Name: Chris Torres    Position:</vt:lpstr>
      <vt:lpstr>Name: Beth Hunt     Position:</vt:lpstr>
      <vt:lpstr>Name: Sarah Thomas    Position:</vt:lpstr>
      <vt:lpstr>Name:Ruth Villegas de Perez    Position:</vt:lpstr>
      <vt:lpstr>Name:Kathryn Wagenblast Position:</vt:lpstr>
      <vt:lpstr>PowerPoint Presentation</vt:lpstr>
      <vt:lpstr>Name: Laurel Hanlon    Position:</vt:lpstr>
      <vt:lpstr>Name: David Lammon    Position: Counselor</vt:lpstr>
      <vt:lpstr>Name:Jackye Toth     Position: Counselor</vt:lpstr>
      <vt:lpstr>PowerPoint Presentation</vt:lpstr>
      <vt:lpstr>Name: Jessica Cuthbert    Position:</vt:lpstr>
      <vt:lpstr>Name: Kathryn Luka   Position:</vt:lpstr>
      <vt:lpstr>PowerPoint Presentation</vt:lpstr>
      <vt:lpstr>Name: Rebecca Gidoni  Position: Principal</vt:lpstr>
      <vt:lpstr>Name: Teresa Lewis   Position:</vt:lpstr>
      <vt:lpstr>PowerPoint Presentation</vt:lpstr>
      <vt:lpstr>Name: Sandra Ammar    Position:</vt:lpstr>
      <vt:lpstr>Name:Dee Cunningham     Position:</vt:lpstr>
      <vt:lpstr>Name: Julie Hart    Position:</vt:lpstr>
      <vt:lpstr>Name: Valerie Sollers    Position:</vt:lpstr>
      <vt:lpstr>PowerPoint Presentation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  <vt:lpstr>Name:     Position: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Staff Favorites</dc:title>
  <dc:creator>Kathryn</dc:creator>
  <cp:lastModifiedBy>K Luka</cp:lastModifiedBy>
  <cp:revision>1</cp:revision>
  <dcterms:modified xsi:type="dcterms:W3CDTF">2023-11-18T02:15:10Z</dcterms:modified>
</cp:coreProperties>
</file>